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3" r:id="rId5"/>
    <p:sldId id="264" r:id="rId6"/>
    <p:sldId id="265" r:id="rId7"/>
    <p:sldId id="266" r:id="rId8"/>
    <p:sldId id="267" r:id="rId9"/>
    <p:sldId id="260" r:id="rId10"/>
    <p:sldId id="268" r:id="rId11"/>
    <p:sldId id="261" r:id="rId12"/>
    <p:sldId id="269" r:id="rId13"/>
    <p:sldId id="262" r:id="rId14"/>
    <p:sldId id="270" r:id="rId15"/>
    <p:sldId id="271" r:id="rId16"/>
  </p:sldIdLst>
  <p:sldSz cx="12192000" cy="6858000"/>
  <p:notesSz cx="6858000" cy="9144000"/>
  <p:embeddedFontLst>
    <p:embeddedFont>
      <p:font typeface="Calibri Light" panose="020F0302020204030204" pitchFamily="34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Product Sans" panose="020B0403030502040203" pitchFamily="34" charset="0"/>
      <p:regular r:id="rId23"/>
      <p:bold r:id="rId24"/>
      <p:italic r:id="rId25"/>
      <p:boldItalic r:id="rId26"/>
    </p:embeddedFont>
    <p:embeddedFont>
      <p:font typeface="Bungee Layers Regular" pitchFamily="50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DDDD"/>
    <a:srgbClr val="D60093"/>
    <a:srgbClr val="3399FF"/>
    <a:srgbClr val="33CC33"/>
    <a:srgbClr val="FF277D"/>
    <a:srgbClr val="9966FF"/>
    <a:srgbClr val="FF9900"/>
    <a:srgbClr val="CC6600"/>
    <a:srgbClr val="00CCFF"/>
    <a:srgbClr val="CC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98C89-B760-4D1F-984B-F09C2680C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F180E-7241-42CD-A180-A27D5871FF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06F9A-6B2D-4D24-B5E4-0BCC227E5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267CD-5F2E-4F6E-9106-37BAF6EAA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AEA2B-EFA5-43ED-859D-0B126E79E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96504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84F12-F59A-4453-A13E-BC06CEB46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B5AACE-C00A-4B2E-B8A1-E121EC1AD8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D15CC-0D37-4890-B365-69A4990CE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F35E9-83CB-4321-9EFD-169AB276F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6E781-0C56-486C-9F47-247807007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98582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E972B6-7533-4200-A18D-AA1FDFA350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DB545B-715C-401D-A459-34E38D98E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C37B4-29B7-47C4-A1E2-4A323CED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D1976-09C7-4035-B119-287CCA4F8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9B52A-48DE-4B1F-B0D1-79B97D97E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2730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5338F-6AB3-40A6-A104-46B71A718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D0AF1-BA40-436E-B262-FF2036BCB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32E3F-0F30-44EF-8805-2B9D22E7A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7D449-5D34-4641-9950-338E51628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51018-24D1-4A5B-91DE-5BEC8BBE7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16292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4DB2-8BFA-4E2A-B847-20360BBDA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30C788-FF2C-4E7A-8079-D8364E8E2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712CE-4119-4D6C-BA6D-4AD56EA27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DC82B-68C7-4B06-8158-5C782FBBE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22E5E-2791-4E67-BAEA-4092CC81D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254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C5657-8049-423F-B708-0A72E763F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2A460-5A3F-4751-AB90-31964A0AD8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5AC0B4-61D9-4F30-9BFA-882735505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ED05C8-9736-4F15-B778-AE600308D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AE27A-3646-4B86-B9E0-135E0D8D5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23CB1-B9A8-4393-8188-203C46C61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6543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B0275-44A5-434C-9D6C-EDFF17AB9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A968D-6AAF-41FD-BBE9-E23EFFDF4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5E0C19-A91D-4794-825C-C5BCF8B46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B2C26A-5334-43C5-958C-8C43ECC98E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0AF4D2-4C7B-4B9D-8FB6-9954185E58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C941B0-DA14-4B56-AB3F-069BF69B2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315612-830F-49A8-9AEB-095543396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136BBD-5CA5-48A7-A7E4-537586DF9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23236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2FAFE-9102-4916-A80D-71DE0EF15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E91955-227F-460E-B2FD-73327A5A3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042DEE-8EE9-4A45-B0C1-4EA2DF7B0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96876-FF8E-405E-B78F-2EA7471BE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60779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41B73D-FFE0-4822-82AD-232C8147F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58ED73-0819-43E4-B345-04E827F18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061CB-02D9-48C2-9EA3-C3659BB5C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86506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7734A-8E6E-41B5-8F09-8F0F52E5F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CEA35-7E47-4C22-9AF5-8648237A2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4E67C1-6B73-45E9-811C-0B7028C4A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4B5711-2004-4A07-8F93-F8D66F6C1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278BF-CC01-4230-9FA0-6A7BE5C89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EB361E-E696-4099-9093-F6E7A77BA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0639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FCACF-8707-41BF-9EDC-5CE57DB1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BAAB04-06D1-43A2-A350-69A241983B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62824-6514-43DF-ABAF-E66D9BFA1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DE083E-8B09-4B68-AB51-A2257F011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FD82B-6AAB-4509-88E9-77D91A051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4F579-7B51-42FF-9F82-18D195934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37469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D9C2E9-CB5D-42F7-BBB8-56C3C4B73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0BDA5-DA3A-442C-B8BC-E0248F8C2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9B825-BF11-4CAE-9761-E16679714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21BDA-09C0-4714-93FA-F8E0032F4C76}" type="datetimeFigureOut">
              <a:rPr lang="en-PH" smtClean="0"/>
              <a:t>28/01/2018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4455F-E8CC-4A2C-A867-7EC1378638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10495-AB27-4481-B103-405AE86F7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5158E-82B4-4878-B118-8516FBB01F2B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80540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550988-E8BE-4818-B16C-802044100077}"/>
              </a:ext>
            </a:extLst>
          </p:cNvPr>
          <p:cNvSpPr txBox="1"/>
          <p:nvPr/>
        </p:nvSpPr>
        <p:spPr>
          <a:xfrm>
            <a:off x="8627339" y="4943968"/>
            <a:ext cx="22821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b="1" dirty="0">
                <a:latin typeface="Product Sans" panose="020B0403030502040203" pitchFamily="34" charset="0"/>
              </a:rPr>
              <a:t>by </a:t>
            </a:r>
            <a:r>
              <a:rPr lang="en-PH" sz="2400" b="1" dirty="0" err="1">
                <a:latin typeface="Product Sans" panose="020B0403030502040203" pitchFamily="34" charset="0"/>
              </a:rPr>
              <a:t>kurt</a:t>
            </a:r>
            <a:r>
              <a:rPr lang="en-PH" sz="2400" b="1" dirty="0">
                <a:latin typeface="Product Sans" panose="020B0403030502040203" pitchFamily="34" charset="0"/>
              </a:rPr>
              <a:t> de </a:t>
            </a:r>
            <a:r>
              <a:rPr lang="en-PH" sz="2400" b="1" dirty="0" err="1">
                <a:latin typeface="Product Sans" panose="020B0403030502040203" pitchFamily="34" charset="0"/>
              </a:rPr>
              <a:t>leon</a:t>
            </a:r>
            <a:endParaRPr lang="en-PH" sz="2400" b="1" dirty="0">
              <a:latin typeface="Product Sans" panose="020B0403030502040203" pitchFamily="34" charset="0"/>
            </a:endParaRPr>
          </a:p>
          <a:p>
            <a:r>
              <a:rPr lang="en-PH" sz="2400" b="1" dirty="0" err="1">
                <a:latin typeface="Product Sans" panose="020B0403030502040203" pitchFamily="34" charset="0"/>
              </a:rPr>
              <a:t>cj</a:t>
            </a:r>
            <a:r>
              <a:rPr lang="en-PH" sz="2400" b="1" dirty="0">
                <a:latin typeface="Product Sans" panose="020B0403030502040203" pitchFamily="34" charset="0"/>
              </a:rPr>
              <a:t> </a:t>
            </a:r>
            <a:r>
              <a:rPr lang="en-PH" sz="2400" b="1" dirty="0" err="1">
                <a:latin typeface="Product Sans" panose="020B0403030502040203" pitchFamily="34" charset="0"/>
              </a:rPr>
              <a:t>alcantara</a:t>
            </a:r>
            <a:endParaRPr lang="en-PH" sz="2400" b="1" dirty="0">
              <a:latin typeface="Product Sans" panose="020B0403030502040203" pitchFamily="34" charset="0"/>
            </a:endParaRPr>
          </a:p>
          <a:p>
            <a:r>
              <a:rPr lang="en-PH" sz="2400" b="1" dirty="0">
                <a:latin typeface="Product Sans" panose="020B0403030502040203" pitchFamily="34" charset="0"/>
              </a:rPr>
              <a:t>king </a:t>
            </a:r>
            <a:r>
              <a:rPr lang="en-PH" sz="2400" b="1" dirty="0" err="1">
                <a:latin typeface="Product Sans" panose="020B0403030502040203" pitchFamily="34" charset="0"/>
              </a:rPr>
              <a:t>morales</a:t>
            </a:r>
            <a:endParaRPr lang="en-PH" sz="2400" b="1" dirty="0">
              <a:latin typeface="Product Sans" panose="020B0403030502040203" pitchFamily="34" charset="0"/>
            </a:endParaRPr>
          </a:p>
          <a:p>
            <a:r>
              <a:rPr lang="en-PH" sz="2400" b="1" dirty="0" err="1">
                <a:latin typeface="Product Sans" panose="020B0403030502040203" pitchFamily="34" charset="0"/>
              </a:rPr>
              <a:t>jordan</a:t>
            </a:r>
            <a:r>
              <a:rPr lang="en-PH" sz="2400" b="1" dirty="0">
                <a:latin typeface="Product Sans" panose="020B0403030502040203" pitchFamily="34" charset="0"/>
              </a:rPr>
              <a:t> barro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3956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 err="1">
                <a:solidFill>
                  <a:schemeClr val="tx1"/>
                </a:solidFill>
                <a:latin typeface="Product Sans" panose="020B0403030502040203" pitchFamily="34" charset="0"/>
              </a:rPr>
              <a:t>DataTables</a:t>
            </a: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 (</a:t>
            </a:r>
            <a:r>
              <a:rPr lang="en-PH" sz="2400" b="1" dirty="0" err="1">
                <a:solidFill>
                  <a:schemeClr val="tx1"/>
                </a:solidFill>
                <a:latin typeface="Product Sans" panose="020B0403030502040203" pitchFamily="34" charset="0"/>
              </a:rPr>
              <a:t>JQuery</a:t>
            </a: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Bootstrap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Django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PH" sz="2400" b="1" dirty="0">
              <a:solidFill>
                <a:schemeClr val="tx1"/>
              </a:solidFill>
              <a:latin typeface="Product Sans" panose="020B040303050204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C4861-B5D1-4B87-817D-55C7F69E6268}"/>
              </a:ext>
            </a:extLst>
          </p:cNvPr>
          <p:cNvSpPr txBox="1"/>
          <p:nvPr/>
        </p:nvSpPr>
        <p:spPr>
          <a:xfrm>
            <a:off x="7102136" y="337351"/>
            <a:ext cx="5089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b="1" dirty="0">
                <a:solidFill>
                  <a:srgbClr val="33CC33"/>
                </a:solidFill>
                <a:latin typeface="Product Sans" panose="020B0403030502040203" pitchFamily="34" charset="0"/>
              </a:rPr>
              <a:t>FRAMEWORKS AND LIBRARIES</a:t>
            </a:r>
          </a:p>
        </p:txBody>
      </p:sp>
    </p:spTree>
    <p:extLst>
      <p:ext uri="{BB962C8B-B14F-4D97-AF65-F5344CB8AC3E}">
        <p14:creationId xmlns:p14="http://schemas.microsoft.com/office/powerpoint/2010/main" val="15369098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Description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Goals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Frameworks and Libraries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rgbClr val="3399FF"/>
                </a:solidFill>
                <a:latin typeface="Product Sans" panose="020B0403030502040203" pitchFamily="34" charset="0"/>
              </a:rPr>
              <a:t>Missing Features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Recommendations</a:t>
            </a:r>
          </a:p>
          <a:p>
            <a:pPr marL="285750" indent="-285750" algn="ctr">
              <a:buFontTx/>
              <a:buChar char="-"/>
            </a:pPr>
            <a:endParaRPr lang="en-PH" sz="2400" b="1" dirty="0">
              <a:solidFill>
                <a:schemeClr val="tx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7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Blogs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Support Page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Different types of users (moderator and admin support)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More functional forms (through JavaScript)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Ads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PH" sz="2400" b="1" dirty="0">
              <a:solidFill>
                <a:schemeClr val="tx1"/>
              </a:solidFill>
              <a:latin typeface="Product Sans" panose="020B040303050204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C4861-B5D1-4B87-817D-55C7F69E6268}"/>
              </a:ext>
            </a:extLst>
          </p:cNvPr>
          <p:cNvSpPr txBox="1"/>
          <p:nvPr/>
        </p:nvSpPr>
        <p:spPr>
          <a:xfrm>
            <a:off x="7102136" y="337351"/>
            <a:ext cx="5089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b="1" dirty="0">
                <a:solidFill>
                  <a:srgbClr val="3399FF"/>
                </a:solidFill>
                <a:latin typeface="Product Sans" panose="020B0403030502040203" pitchFamily="34" charset="0"/>
              </a:rPr>
              <a:t>MISSING FEATURES</a:t>
            </a:r>
          </a:p>
        </p:txBody>
      </p:sp>
    </p:spTree>
    <p:extLst>
      <p:ext uri="{BB962C8B-B14F-4D97-AF65-F5344CB8AC3E}">
        <p14:creationId xmlns:p14="http://schemas.microsoft.com/office/powerpoint/2010/main" val="28866397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Description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Goals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Frameworks and Libraries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Missing Features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rgbClr val="D60093"/>
                </a:solidFill>
                <a:latin typeface="Product Sans" panose="020B0403030502040203" pitchFamily="34" charset="0"/>
              </a:rPr>
              <a:t>Recommendations</a:t>
            </a:r>
          </a:p>
          <a:p>
            <a:pPr marL="285750" indent="-285750" algn="ctr">
              <a:buFontTx/>
              <a:buChar char="-"/>
            </a:pPr>
            <a:endParaRPr lang="en-PH" sz="2400" b="1" dirty="0">
              <a:solidFill>
                <a:schemeClr val="tx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29532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Aesthetics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Functionality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Better Technology (e.g. 3D Virtual City, fully-coded in JavaScript)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Complete back-end implementation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C4861-B5D1-4B87-817D-55C7F69E6268}"/>
              </a:ext>
            </a:extLst>
          </p:cNvPr>
          <p:cNvSpPr txBox="1"/>
          <p:nvPr/>
        </p:nvSpPr>
        <p:spPr>
          <a:xfrm>
            <a:off x="7102136" y="337351"/>
            <a:ext cx="5089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b="1" dirty="0">
                <a:solidFill>
                  <a:srgbClr val="D60093"/>
                </a:solidFill>
                <a:latin typeface="Product Sans" panose="020B0403030502040203" pitchFamily="34" charset="0"/>
              </a:rPr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31887559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232955A-820C-43BD-AD14-60544ED47C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BDDD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D441A6-8CB4-4F09-8846-31DED7E490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250" y="2353593"/>
            <a:ext cx="6793501" cy="16714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37C090-BD31-4981-B6D1-402F767C84D8}"/>
              </a:ext>
            </a:extLst>
          </p:cNvPr>
          <p:cNvSpPr txBox="1"/>
          <p:nvPr/>
        </p:nvSpPr>
        <p:spPr>
          <a:xfrm>
            <a:off x="4561642" y="3862770"/>
            <a:ext cx="3068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dirty="0">
                <a:solidFill>
                  <a:schemeClr val="bg1"/>
                </a:solidFill>
                <a:latin typeface="Bungee Layers Regular" pitchFamily="50" charset="0"/>
              </a:rPr>
              <a:t>Blue hacks 2018</a:t>
            </a:r>
          </a:p>
        </p:txBody>
      </p:sp>
    </p:spTree>
    <p:extLst>
      <p:ext uri="{BB962C8B-B14F-4D97-AF65-F5344CB8AC3E}">
        <p14:creationId xmlns:p14="http://schemas.microsoft.com/office/powerpoint/2010/main" val="4110886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rgbClr val="9966FF"/>
                </a:solidFill>
                <a:latin typeface="Product Sans" panose="020B0403030502040203" pitchFamily="34" charset="0"/>
              </a:rPr>
              <a:t>Description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Goals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Frameworks and Libraries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Missing Features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Recommendations</a:t>
            </a:r>
          </a:p>
          <a:p>
            <a:pPr marL="285750" indent="-285750" algn="ctr">
              <a:buFontTx/>
              <a:buChar char="-"/>
            </a:pPr>
            <a:endParaRPr lang="en-PH" sz="2400" b="1" dirty="0">
              <a:solidFill>
                <a:schemeClr val="tx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469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Description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rgbClr val="FF0066"/>
                </a:solidFill>
                <a:latin typeface="Product Sans" panose="020B0403030502040203" pitchFamily="34" charset="0"/>
              </a:rPr>
              <a:t>Goals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Frameworks and Libraries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Missing Features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Recommendations</a:t>
            </a:r>
          </a:p>
          <a:p>
            <a:pPr marL="285750" indent="-285750" algn="ctr">
              <a:buFontTx/>
              <a:buChar char="-"/>
            </a:pPr>
            <a:endParaRPr lang="en-PH" sz="2400" b="1" dirty="0">
              <a:solidFill>
                <a:schemeClr val="tx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1114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To include members of the community who are not directly part of the economic growth of the nation (e.g. kids, students,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instill a feeling of a crowdsourced charity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create a sustainable source of money for donation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motivate people to be part of the cause (since they can see the city themselves)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teach the youth the joy of lending a helping hand :)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C4861-B5D1-4B87-817D-55C7F69E6268}"/>
              </a:ext>
            </a:extLst>
          </p:cNvPr>
          <p:cNvSpPr txBox="1"/>
          <p:nvPr/>
        </p:nvSpPr>
        <p:spPr>
          <a:xfrm>
            <a:off x="7102136" y="337351"/>
            <a:ext cx="5089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b="1" dirty="0">
                <a:solidFill>
                  <a:srgbClr val="FF277D"/>
                </a:solidFill>
                <a:latin typeface="Product Sans" panose="020B0403030502040203" pitchFamily="34" charset="0"/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2376142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include members of the community who are not directly part of the economic growth of the nation (e.g. kids, students,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To instill a feeling of a crowdsourced charity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create a sustainable source of money for donation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motivate people to be part of the cause (since they can see the city themselves)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teach the youth the joy of lending a helping hand :)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C4861-B5D1-4B87-817D-55C7F69E6268}"/>
              </a:ext>
            </a:extLst>
          </p:cNvPr>
          <p:cNvSpPr txBox="1"/>
          <p:nvPr/>
        </p:nvSpPr>
        <p:spPr>
          <a:xfrm>
            <a:off x="7102136" y="337351"/>
            <a:ext cx="5089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b="1" dirty="0">
                <a:solidFill>
                  <a:srgbClr val="FF277D"/>
                </a:solidFill>
                <a:latin typeface="Product Sans" panose="020B0403030502040203" pitchFamily="34" charset="0"/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9289844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include members of the community who are not directly part of the economic growth of the nation (e.g. kids, students,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instill a feeling of a crowdsourced charity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To create a sustainable source of money for donation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motivate people to be part of the cause (since they can see the city themselves)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teach the youth the joy of lending a helping hand :)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C4861-B5D1-4B87-817D-55C7F69E6268}"/>
              </a:ext>
            </a:extLst>
          </p:cNvPr>
          <p:cNvSpPr txBox="1"/>
          <p:nvPr/>
        </p:nvSpPr>
        <p:spPr>
          <a:xfrm>
            <a:off x="7102136" y="337351"/>
            <a:ext cx="5089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b="1" dirty="0">
                <a:solidFill>
                  <a:srgbClr val="FF277D"/>
                </a:solidFill>
                <a:latin typeface="Product Sans" panose="020B0403030502040203" pitchFamily="34" charset="0"/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3819317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include members of the community who are not directly part of the economic growth of the nation (e.g. kids, students,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instill a feeling of a crowdsourced charity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create a sustainable source of money for donation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To motivate people to be part of the cause (since they can see the city themselves)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teach the youth the joy of lending a helping hand :)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C4861-B5D1-4B87-817D-55C7F69E6268}"/>
              </a:ext>
            </a:extLst>
          </p:cNvPr>
          <p:cNvSpPr txBox="1"/>
          <p:nvPr/>
        </p:nvSpPr>
        <p:spPr>
          <a:xfrm>
            <a:off x="7102136" y="337351"/>
            <a:ext cx="5089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b="1" dirty="0">
                <a:solidFill>
                  <a:srgbClr val="FF277D"/>
                </a:solidFill>
                <a:latin typeface="Product Sans" panose="020B0403030502040203" pitchFamily="34" charset="0"/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0783444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include members of the community who are not directly part of the economic growth of the nation (e.g. kids, students, etc.)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instill a feeling of a crowdsourced charity drive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create a sustainable source of money for donation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To motivate people to be part of the cause (since they can see the city themselves)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tx1"/>
                </a:solidFill>
                <a:latin typeface="Product Sans" panose="020B0403030502040203" pitchFamily="34" charset="0"/>
              </a:rPr>
              <a:t>To teach the youth the joy of lending a helping hand :)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C4861-B5D1-4B87-817D-55C7F69E6268}"/>
              </a:ext>
            </a:extLst>
          </p:cNvPr>
          <p:cNvSpPr txBox="1"/>
          <p:nvPr/>
        </p:nvSpPr>
        <p:spPr>
          <a:xfrm>
            <a:off x="7102136" y="337351"/>
            <a:ext cx="5089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b="1" dirty="0">
                <a:solidFill>
                  <a:srgbClr val="FF277D"/>
                </a:solidFill>
                <a:latin typeface="Product Sans" panose="020B0403030502040203" pitchFamily="34" charset="0"/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15151526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C68E2-88B3-477B-85B9-E49C786C0C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7975C7-1179-43CC-80F5-582A17DB3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75" y="5016946"/>
            <a:ext cx="6083287" cy="14966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4B0C8A-F222-4A2D-AE86-4AB81D9726A2}"/>
              </a:ext>
            </a:extLst>
          </p:cNvPr>
          <p:cNvSpPr/>
          <p:nvPr/>
        </p:nvSpPr>
        <p:spPr>
          <a:xfrm>
            <a:off x="7102137" y="0"/>
            <a:ext cx="508986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Description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Goals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rgbClr val="33CC33"/>
                </a:solidFill>
                <a:latin typeface="Product Sans" panose="020B0403030502040203" pitchFamily="34" charset="0"/>
              </a:rPr>
              <a:t>Frameworks and Libraries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Missing Features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PH" sz="2400" b="1" dirty="0">
                <a:solidFill>
                  <a:schemeClr val="bg2"/>
                </a:solidFill>
                <a:latin typeface="Product Sans" panose="020B0403030502040203" pitchFamily="34" charset="0"/>
              </a:rPr>
              <a:t>Recommendations</a:t>
            </a:r>
          </a:p>
          <a:p>
            <a:pPr marL="285750" indent="-285750" algn="ctr">
              <a:buFontTx/>
              <a:buChar char="-"/>
            </a:pPr>
            <a:endParaRPr lang="en-PH" sz="2400" b="1" dirty="0">
              <a:solidFill>
                <a:schemeClr val="tx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072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496</Words>
  <Application>Microsoft Office PowerPoint</Application>
  <PresentationFormat>Widescreen</PresentationFormat>
  <Paragraphs>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 Light</vt:lpstr>
      <vt:lpstr>Calibri</vt:lpstr>
      <vt:lpstr>Product Sans</vt:lpstr>
      <vt:lpstr>Arial</vt:lpstr>
      <vt:lpstr>Bungee Layers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CJ Alcantara</dc:creator>
  <cp:lastModifiedBy>CJ Alcantara</cp:lastModifiedBy>
  <cp:revision>12</cp:revision>
  <dcterms:created xsi:type="dcterms:W3CDTF">2018-01-27T19:43:33Z</dcterms:created>
  <dcterms:modified xsi:type="dcterms:W3CDTF">2018-01-28T03:33:05Z</dcterms:modified>
</cp:coreProperties>
</file>

<file path=docProps/thumbnail.jpeg>
</file>